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5" r:id="rId4"/>
    <p:sldId id="266" r:id="rId5"/>
    <p:sldId id="258" r:id="rId6"/>
    <p:sldId id="259" r:id="rId7"/>
    <p:sldId id="293" r:id="rId8"/>
    <p:sldId id="264" r:id="rId9"/>
    <p:sldId id="267" r:id="rId10"/>
    <p:sldId id="260" r:id="rId11"/>
    <p:sldId id="268" r:id="rId12"/>
    <p:sldId id="261" r:id="rId13"/>
    <p:sldId id="262" r:id="rId14"/>
    <p:sldId id="269" r:id="rId15"/>
    <p:sldId id="270" r:id="rId16"/>
    <p:sldId id="263" r:id="rId17"/>
    <p:sldId id="271" r:id="rId18"/>
    <p:sldId id="273" r:id="rId19"/>
    <p:sldId id="277" r:id="rId20"/>
    <p:sldId id="272" r:id="rId21"/>
    <p:sldId id="274" r:id="rId22"/>
    <p:sldId id="292" r:id="rId23"/>
    <p:sldId id="275" r:id="rId24"/>
    <p:sldId id="276" r:id="rId25"/>
    <p:sldId id="278" r:id="rId26"/>
    <p:sldId id="280" r:id="rId27"/>
    <p:sldId id="279" r:id="rId28"/>
    <p:sldId id="282" r:id="rId29"/>
    <p:sldId id="281" r:id="rId30"/>
    <p:sldId id="283" r:id="rId31"/>
    <p:sldId id="284" r:id="rId32"/>
    <p:sldId id="286" r:id="rId33"/>
    <p:sldId id="285" r:id="rId34"/>
    <p:sldId id="288" r:id="rId35"/>
    <p:sldId id="287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27A6-30A2-4213-FBE4-A2F0BAF53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4673F-1606-82A3-010A-79BA135E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E0E50-0FFA-FB1C-8A1A-B0624E5F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256D2-2886-3C45-5560-064485A9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877E-7EE1-0EA6-25F4-6E8CD335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68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F14F-7A1B-B910-14E4-3F29210C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4D1B9-3334-CE9B-61D0-BEFA7E33A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0DE7D-7C24-EBD7-98BF-47357397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362E4-27F7-83C4-6C5B-DBA3D3A5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E132-1928-47C0-5184-13ED7FA4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B62AE-8D26-5D6B-22A0-61C703C2D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A34F-859F-A0B1-EEEB-39EC43068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F230-F35A-09FE-BC52-CDFDB10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7C99-2A0A-950E-E53C-72FAA88C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9A9ED-121E-BD7F-8D13-AF05DBBF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91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78E3-F9A4-64AD-4AC9-DD7C49AD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D727-4DCD-22A4-1842-3AC26381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C9A32-721D-A4A4-2B59-DF49EE3D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A414-90F8-8068-A4E1-91F75227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6BA0-20E3-D2CA-42D4-F7F5727C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1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29BE-890F-1F87-AD78-A2555072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5C309-8EFB-892A-AFB1-A25A1E21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A3204-D2EC-9257-C1E7-8EAB8D63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AF8D5-B755-2439-85AE-AAC957A1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63C6-4502-1784-0D1C-229E89BD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69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A7CB-4412-7C71-7F57-E7DEC245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D4F7-FD21-167F-4442-243E31528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B24A3-3F50-3315-CD84-AF1F8880C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ED4D3-B2FF-1200-1983-4E037C57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5128-A2E4-772B-6ED1-D6A93748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EF7BA-744B-9C57-48A3-332234E4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4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E5D0-6525-3B6B-204A-8416D30C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491E4-18FF-EBFD-3769-0247DB5B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F488F-4B17-A8F4-0600-75C6F139A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058A5-4D96-98F4-E7BB-7285BBFCB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99729-E428-420B-D60C-2E628169C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12E7A-FB31-60DB-033A-4DF41349F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5C91B-A034-4384-54D5-1E5D9FAB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C1D22-96E6-0362-04D1-CB3B6A90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46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B0FE-40A8-2E12-CE3B-48A0D5F5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DEAB4-8B4B-D9A3-D1B0-4136D190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14D7A-3411-BC6F-4C16-A09AE270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A6764-E1C1-B9D4-12D0-FAD649B3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31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8067E-9A79-2BE8-2987-78D78951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5E5F0-DB26-63D7-73D7-7CF63835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7A3C5-EFE4-5736-695D-2E97B8C2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91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4FA4-83C6-C624-3FE0-55FF4011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4400-41C6-3B5B-B791-D90E1E268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73410-87BE-FB86-E0DF-52BED84B2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90D4F-46C0-C3B3-5534-F07EEBAF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69317-99C1-55D9-1EDA-EBDB6C5E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668CC-135C-1D5B-4811-1B44A819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00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AEC6-3F51-BEE2-9372-31AB9DD1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88897-767D-7AA2-1B1C-044C33F2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CDB54-6A16-1895-4291-7F3E4C49A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B37DD-DC78-3B2E-7F45-6B366CD9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4F887-DBA6-9685-44F6-5AB7FCA4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C662-56ED-8DB6-32C5-9845479E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86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66C7E-28C0-6F57-C5B5-6724FF3B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80C3D-745F-41C3-4CAA-010585909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F3138-37D3-ECD6-A4CB-1057B6855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2B509-6BAA-4358-A284-C937D04AD438}" type="datetimeFigureOut">
              <a:rPr lang="en-IN" smtClean="0"/>
              <a:t>20-06-2023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75EE-65B0-F182-91B9-74BC8999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418-F509-3B44-A3EF-84345926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4489B-8CFB-4188-A16E-1F35957AA5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67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38100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D76A3-264C-7CAD-4C3D-AE471BC63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1811105"/>
            <a:ext cx="10034546" cy="10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1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D76A3-264C-7CAD-4C3D-AE471BC63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0" y="-5555169"/>
            <a:ext cx="11882040" cy="12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6046D-E8B9-ACEB-D818-34B01397C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72" y="1789"/>
            <a:ext cx="8118282" cy="66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7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3D725-6A6D-EAC9-789D-189E3DF69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1" y="558294"/>
            <a:ext cx="8464266" cy="128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3D725-6A6D-EAC9-789D-189E3DF69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78" y="-2320491"/>
            <a:ext cx="7979508" cy="121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3D725-6A6D-EAC9-789D-189E3DF69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94" y="-4543594"/>
            <a:ext cx="7510789" cy="114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83065-6F23-5DAE-C41F-B7376F07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56942"/>
            <a:ext cx="6030051" cy="11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D1D609-A0E1-D39E-726A-A7D7B8FC5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-4177706"/>
            <a:ext cx="5755731" cy="111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879A8-B6ED-883A-7367-14027596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285182"/>
            <a:ext cx="7130921" cy="122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879A8-B6ED-883A-7367-14027596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" y="-4824850"/>
            <a:ext cx="7130921" cy="122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5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46FF42-9EAD-356C-AD9A-6C905499EF9B}"/>
              </a:ext>
            </a:extLst>
          </p:cNvPr>
          <p:cNvSpPr txBox="1"/>
          <p:nvPr/>
        </p:nvSpPr>
        <p:spPr>
          <a:xfrm>
            <a:off x="4569350" y="4047214"/>
            <a:ext cx="3053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R. Saikumar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Reg No:321228820101</a:t>
            </a:r>
          </a:p>
          <a:p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V. SATISH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Assistant Professor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5780C-444F-1155-E6B9-83929C98BED7}"/>
              </a:ext>
            </a:extLst>
          </p:cNvPr>
          <p:cNvSpPr/>
          <p:nvPr/>
        </p:nvSpPr>
        <p:spPr>
          <a:xfrm>
            <a:off x="2360842" y="269281"/>
            <a:ext cx="74703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CUSTOMIZED ONLINE 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EXAMINATION SYSTEM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1D97A-F7E7-FF88-1036-6C314F92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D1827AE-C945-62B1-F28C-13BC16FE8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62089"/>
              </p:ext>
            </p:extLst>
          </p:nvPr>
        </p:nvGraphicFramePr>
        <p:xfrm>
          <a:off x="1493520" y="2400300"/>
          <a:ext cx="8404858" cy="4219726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641672">
                  <a:extLst>
                    <a:ext uri="{9D8B030D-6E8A-4147-A177-3AD203B41FA5}">
                      <a16:colId xmlns:a16="http://schemas.microsoft.com/office/drawing/2014/main" val="3396019017"/>
                    </a:ext>
                  </a:extLst>
                </a:gridCol>
                <a:gridCol w="797708">
                  <a:extLst>
                    <a:ext uri="{9D8B030D-6E8A-4147-A177-3AD203B41FA5}">
                      <a16:colId xmlns:a16="http://schemas.microsoft.com/office/drawing/2014/main" val="2362204436"/>
                    </a:ext>
                  </a:extLst>
                </a:gridCol>
                <a:gridCol w="2235335">
                  <a:extLst>
                    <a:ext uri="{9D8B030D-6E8A-4147-A177-3AD203B41FA5}">
                      <a16:colId xmlns:a16="http://schemas.microsoft.com/office/drawing/2014/main" val="2299642252"/>
                    </a:ext>
                  </a:extLst>
                </a:gridCol>
                <a:gridCol w="550506">
                  <a:extLst>
                    <a:ext uri="{9D8B030D-6E8A-4147-A177-3AD203B41FA5}">
                      <a16:colId xmlns:a16="http://schemas.microsoft.com/office/drawing/2014/main" val="3315562946"/>
                    </a:ext>
                  </a:extLst>
                </a:gridCol>
                <a:gridCol w="1102765">
                  <a:extLst>
                    <a:ext uri="{9D8B030D-6E8A-4147-A177-3AD203B41FA5}">
                      <a16:colId xmlns:a16="http://schemas.microsoft.com/office/drawing/2014/main" val="1862742900"/>
                    </a:ext>
                  </a:extLst>
                </a:gridCol>
                <a:gridCol w="3076872">
                  <a:extLst>
                    <a:ext uri="{9D8B030D-6E8A-4147-A177-3AD203B41FA5}">
                      <a16:colId xmlns:a16="http://schemas.microsoft.com/office/drawing/2014/main" val="1664976200"/>
                    </a:ext>
                  </a:extLst>
                </a:gridCol>
              </a:tblGrid>
              <a:tr h="17320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Types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solidFill>
                            <a:schemeClr val="lt1"/>
                          </a:solidFill>
                          <a:effectLst/>
                        </a:rPr>
                        <a:t>Email</a:t>
                      </a:r>
                      <a:endParaRPr lang="en-IN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First </a:t>
                      </a:r>
                      <a:r>
                        <a:rPr lang="en-US" sz="1200" b="1" kern="100" dirty="0">
                          <a:solidFill>
                            <a:schemeClr val="lt1"/>
                          </a:solidFill>
                          <a:effectLst/>
                        </a:rPr>
                        <a:t>Name</a:t>
                      </a:r>
                      <a:endParaRPr lang="en-IN" sz="12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Last 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Password hashed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800592"/>
                  </a:ext>
                </a:extLst>
              </a:tr>
              <a:tr h="7749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Admin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saikumap@gmail.com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Sai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Kumar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dfsdkfdsbfkdsbfdskhfsdfskdbksdb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2347213"/>
                  </a:ext>
                </a:extLst>
              </a:tr>
              <a:tr h="856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Tutor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rokkam200@gmail.com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Ravi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Rokkam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Kjdkdsdfbdskfldsbks fldsbfksdl fbdsfsd fb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431827"/>
                  </a:ext>
                </a:extLst>
              </a:tr>
              <a:tr h="856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student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Mansa@gmail.com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Mansa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All Ivalu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Dbsdhbfsdf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dsbfdsbfjdsbj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dsjbsdj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894078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945AA61C-19F3-77C5-7996-EFB122469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35" y="1575743"/>
            <a:ext cx="20091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TABLE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35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627068-7214-21C6-8EFC-29C98BCAC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12557"/>
              </p:ext>
            </p:extLst>
          </p:nvPr>
        </p:nvGraphicFramePr>
        <p:xfrm>
          <a:off x="1674379" y="1122751"/>
          <a:ext cx="7564119" cy="199450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512656">
                  <a:extLst>
                    <a:ext uri="{9D8B030D-6E8A-4147-A177-3AD203B41FA5}">
                      <a16:colId xmlns:a16="http://schemas.microsoft.com/office/drawing/2014/main" val="3044091533"/>
                    </a:ext>
                  </a:extLst>
                </a:gridCol>
                <a:gridCol w="1512656">
                  <a:extLst>
                    <a:ext uri="{9D8B030D-6E8A-4147-A177-3AD203B41FA5}">
                      <a16:colId xmlns:a16="http://schemas.microsoft.com/office/drawing/2014/main" val="3749902331"/>
                    </a:ext>
                  </a:extLst>
                </a:gridCol>
                <a:gridCol w="1512656">
                  <a:extLst>
                    <a:ext uri="{9D8B030D-6E8A-4147-A177-3AD203B41FA5}">
                      <a16:colId xmlns:a16="http://schemas.microsoft.com/office/drawing/2014/main" val="2977060267"/>
                    </a:ext>
                  </a:extLst>
                </a:gridCol>
                <a:gridCol w="1512656">
                  <a:extLst>
                    <a:ext uri="{9D8B030D-6E8A-4147-A177-3AD203B41FA5}">
                      <a16:colId xmlns:a16="http://schemas.microsoft.com/office/drawing/2014/main" val="1093007910"/>
                    </a:ext>
                  </a:extLst>
                </a:gridCol>
                <a:gridCol w="1513495">
                  <a:extLst>
                    <a:ext uri="{9D8B030D-6E8A-4147-A177-3AD203B41FA5}">
                      <a16:colId xmlns:a16="http://schemas.microsoft.com/office/drawing/2014/main" val="1057920217"/>
                    </a:ext>
                  </a:extLst>
                </a:gridCol>
              </a:tblGrid>
              <a:tr h="498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User 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Type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Total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Marks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4406689"/>
                  </a:ext>
                </a:extLst>
              </a:tr>
              <a:tr h="498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Math’s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MCQ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28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208302"/>
                  </a:ext>
                </a:extLst>
              </a:tr>
              <a:tr h="498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Math’s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MCQ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30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28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9913230"/>
                  </a:ext>
                </a:extLst>
              </a:tr>
              <a:tr h="498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Math’s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MCQ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29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4018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24933A-6880-0C5F-FFD9-C3EB25B84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00237"/>
              </p:ext>
            </p:extLst>
          </p:nvPr>
        </p:nvGraphicFramePr>
        <p:xfrm>
          <a:off x="2745188" y="4063337"/>
          <a:ext cx="4975859" cy="1994505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291149">
                  <a:extLst>
                    <a:ext uri="{9D8B030D-6E8A-4147-A177-3AD203B41FA5}">
                      <a16:colId xmlns:a16="http://schemas.microsoft.com/office/drawing/2014/main" val="3478640423"/>
                    </a:ext>
                  </a:extLst>
                </a:gridCol>
                <a:gridCol w="736550">
                  <a:extLst>
                    <a:ext uri="{9D8B030D-6E8A-4147-A177-3AD203B41FA5}">
                      <a16:colId xmlns:a16="http://schemas.microsoft.com/office/drawing/2014/main" val="3674277264"/>
                    </a:ext>
                  </a:extLst>
                </a:gridCol>
                <a:gridCol w="737040">
                  <a:extLst>
                    <a:ext uri="{9D8B030D-6E8A-4147-A177-3AD203B41FA5}">
                      <a16:colId xmlns:a16="http://schemas.microsoft.com/office/drawing/2014/main" val="3512674288"/>
                    </a:ext>
                  </a:extLst>
                </a:gridCol>
                <a:gridCol w="737040">
                  <a:extLst>
                    <a:ext uri="{9D8B030D-6E8A-4147-A177-3AD203B41FA5}">
                      <a16:colId xmlns:a16="http://schemas.microsoft.com/office/drawing/2014/main" val="4230958784"/>
                    </a:ext>
                  </a:extLst>
                </a:gridCol>
                <a:gridCol w="737040">
                  <a:extLst>
                    <a:ext uri="{9D8B030D-6E8A-4147-A177-3AD203B41FA5}">
                      <a16:colId xmlns:a16="http://schemas.microsoft.com/office/drawing/2014/main" val="1700125520"/>
                    </a:ext>
                  </a:extLst>
                </a:gridCol>
                <a:gridCol w="737040">
                  <a:extLst>
                    <a:ext uri="{9D8B030D-6E8A-4147-A177-3AD203B41FA5}">
                      <a16:colId xmlns:a16="http://schemas.microsoft.com/office/drawing/2014/main" val="4214014469"/>
                    </a:ext>
                  </a:extLst>
                </a:gridCol>
              </a:tblGrid>
              <a:tr h="6648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User 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E-name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Types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Hours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Minutes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Seconds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318466"/>
                  </a:ext>
                </a:extLst>
              </a:tr>
              <a:tr h="6648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English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Voice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3381719"/>
                  </a:ext>
                </a:extLst>
              </a:tr>
              <a:tr h="6648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Math’s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MCQ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41360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16424E0-2984-0419-2F0B-660A1EB6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605" y="615492"/>
            <a:ext cx="1589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EXAMTABLE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BF80F57-EAB9-675A-AEEB-C7CAB51BC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457" y="3309505"/>
            <a:ext cx="2773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EXAM TABLE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52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B407DC-0570-DB24-145C-409BCC3BB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33638"/>
              </p:ext>
            </p:extLst>
          </p:nvPr>
        </p:nvGraphicFramePr>
        <p:xfrm>
          <a:off x="2963779" y="4602543"/>
          <a:ext cx="6264442" cy="1571922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06010">
                  <a:extLst>
                    <a:ext uri="{9D8B030D-6E8A-4147-A177-3AD203B41FA5}">
                      <a16:colId xmlns:a16="http://schemas.microsoft.com/office/drawing/2014/main" val="1462583190"/>
                    </a:ext>
                  </a:extLst>
                </a:gridCol>
                <a:gridCol w="747282">
                  <a:extLst>
                    <a:ext uri="{9D8B030D-6E8A-4147-A177-3AD203B41FA5}">
                      <a16:colId xmlns:a16="http://schemas.microsoft.com/office/drawing/2014/main" val="2197502681"/>
                    </a:ext>
                  </a:extLst>
                </a:gridCol>
                <a:gridCol w="1226128">
                  <a:extLst>
                    <a:ext uri="{9D8B030D-6E8A-4147-A177-3AD203B41FA5}">
                      <a16:colId xmlns:a16="http://schemas.microsoft.com/office/drawing/2014/main" val="1498905888"/>
                    </a:ext>
                  </a:extLst>
                </a:gridCol>
                <a:gridCol w="522804">
                  <a:extLst>
                    <a:ext uri="{9D8B030D-6E8A-4147-A177-3AD203B41FA5}">
                      <a16:colId xmlns:a16="http://schemas.microsoft.com/office/drawing/2014/main" val="2072556630"/>
                    </a:ext>
                  </a:extLst>
                </a:gridCol>
                <a:gridCol w="529251">
                  <a:extLst>
                    <a:ext uri="{9D8B030D-6E8A-4147-A177-3AD203B41FA5}">
                      <a16:colId xmlns:a16="http://schemas.microsoft.com/office/drawing/2014/main" val="221720035"/>
                    </a:ext>
                  </a:extLst>
                </a:gridCol>
                <a:gridCol w="644127">
                  <a:extLst>
                    <a:ext uri="{9D8B030D-6E8A-4147-A177-3AD203B41FA5}">
                      <a16:colId xmlns:a16="http://schemas.microsoft.com/office/drawing/2014/main" val="614071273"/>
                    </a:ext>
                  </a:extLst>
                </a:gridCol>
                <a:gridCol w="644127">
                  <a:extLst>
                    <a:ext uri="{9D8B030D-6E8A-4147-A177-3AD203B41FA5}">
                      <a16:colId xmlns:a16="http://schemas.microsoft.com/office/drawing/2014/main" val="3423776835"/>
                    </a:ext>
                  </a:extLst>
                </a:gridCol>
                <a:gridCol w="644713">
                  <a:extLst>
                    <a:ext uri="{9D8B030D-6E8A-4147-A177-3AD203B41FA5}">
                      <a16:colId xmlns:a16="http://schemas.microsoft.com/office/drawing/2014/main" val="993851518"/>
                    </a:ext>
                  </a:extLst>
                </a:gridCol>
              </a:tblGrid>
              <a:tr h="502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Subject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Question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Opt1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Opt2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Opt3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Opt4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Main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658461"/>
                  </a:ext>
                </a:extLst>
              </a:tr>
              <a:tr h="534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Reasoning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2,4,8,16, _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63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64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134788"/>
                  </a:ext>
                </a:extLst>
              </a:tr>
              <a:tr h="534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Reasoning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5,10,20,40. _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7627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F5A346-0E3F-9ECC-F95E-925A1D89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52056"/>
              </p:ext>
            </p:extLst>
          </p:nvPr>
        </p:nvGraphicFramePr>
        <p:xfrm>
          <a:off x="5590674" y="2154668"/>
          <a:ext cx="5233708" cy="1356762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308427">
                  <a:extLst>
                    <a:ext uri="{9D8B030D-6E8A-4147-A177-3AD203B41FA5}">
                      <a16:colId xmlns:a16="http://schemas.microsoft.com/office/drawing/2014/main" val="4218122601"/>
                    </a:ext>
                  </a:extLst>
                </a:gridCol>
                <a:gridCol w="1308427">
                  <a:extLst>
                    <a:ext uri="{9D8B030D-6E8A-4147-A177-3AD203B41FA5}">
                      <a16:colId xmlns:a16="http://schemas.microsoft.com/office/drawing/2014/main" val="3982903636"/>
                    </a:ext>
                  </a:extLst>
                </a:gridCol>
                <a:gridCol w="1308427">
                  <a:extLst>
                    <a:ext uri="{9D8B030D-6E8A-4147-A177-3AD203B41FA5}">
                      <a16:colId xmlns:a16="http://schemas.microsoft.com/office/drawing/2014/main" val="1317745863"/>
                    </a:ext>
                  </a:extLst>
                </a:gridCol>
                <a:gridCol w="1308427">
                  <a:extLst>
                    <a:ext uri="{9D8B030D-6E8A-4147-A177-3AD203B41FA5}">
                      <a16:colId xmlns:a16="http://schemas.microsoft.com/office/drawing/2014/main" val="1943283979"/>
                    </a:ext>
                  </a:extLst>
                </a:gridCol>
              </a:tblGrid>
              <a:tr h="452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subject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Question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Ans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3347"/>
                  </a:ext>
                </a:extLst>
              </a:tr>
              <a:tr h="452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English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Meaning of Forum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Conference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5867156"/>
                  </a:ext>
                </a:extLst>
              </a:tr>
              <a:tr h="452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English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Meaning of Locus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Center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4089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B2A3EE-BF27-EF5F-784E-8F240EC86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12634"/>
              </p:ext>
            </p:extLst>
          </p:nvPr>
        </p:nvGraphicFramePr>
        <p:xfrm>
          <a:off x="145248" y="2190093"/>
          <a:ext cx="5300179" cy="1354875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672257">
                  <a:extLst>
                    <a:ext uri="{9D8B030D-6E8A-4147-A177-3AD203B41FA5}">
                      <a16:colId xmlns:a16="http://schemas.microsoft.com/office/drawing/2014/main" val="4125150792"/>
                    </a:ext>
                  </a:extLst>
                </a:gridCol>
                <a:gridCol w="1268660">
                  <a:extLst>
                    <a:ext uri="{9D8B030D-6E8A-4147-A177-3AD203B41FA5}">
                      <a16:colId xmlns:a16="http://schemas.microsoft.com/office/drawing/2014/main" val="3332854433"/>
                    </a:ext>
                  </a:extLst>
                </a:gridCol>
                <a:gridCol w="2359262">
                  <a:extLst>
                    <a:ext uri="{9D8B030D-6E8A-4147-A177-3AD203B41FA5}">
                      <a16:colId xmlns:a16="http://schemas.microsoft.com/office/drawing/2014/main" val="1551625886"/>
                    </a:ext>
                  </a:extLst>
                </a:gridCol>
              </a:tblGrid>
              <a:tr h="451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Subject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Question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2106200"/>
                  </a:ext>
                </a:extLst>
              </a:tr>
              <a:tr h="451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English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Writing is good habbit</a:t>
                      </a:r>
                      <a:endParaRPr lang="en-IN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692264"/>
                  </a:ext>
                </a:extLst>
              </a:tr>
              <a:tr h="451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English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Wait for success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691791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B96CDBD6-4AC7-493F-E8D4-3E9F308FA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669" y="1506558"/>
            <a:ext cx="12929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Voice-Table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658B9C5-FB0D-0ADB-E4B8-25EBA07D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131" y="4077270"/>
            <a:ext cx="1297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MCQ-Table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A719637B-A703-8B7C-4035-5BD450447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320" y="1407321"/>
            <a:ext cx="15342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 In TABLE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605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2F2BFA-CAD4-F621-768E-0407E0809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b="5948"/>
          <a:stretch/>
        </p:blipFill>
        <p:spPr>
          <a:xfrm>
            <a:off x="0" y="0"/>
            <a:ext cx="12192000" cy="65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4604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18BD7-5B34-414F-B669-51AA3EA5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"/>
          <a:stretch/>
        </p:blipFill>
        <p:spPr>
          <a:xfrm>
            <a:off x="0" y="0"/>
            <a:ext cx="12192000" cy="66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96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89B56-91E3-5C86-802F-656CF1C02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663"/>
            <a:ext cx="12192000" cy="72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86652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79235-98DC-DBE0-A04F-1F5793062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/>
        </p:blipFill>
        <p:spPr>
          <a:xfrm>
            <a:off x="0" y="-87465"/>
            <a:ext cx="12192000" cy="70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10303-16D8-CBC1-5352-233801CFE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07D55-34A7-3EA9-27ED-C93241690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21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28F8A-5DE1-B710-8CEC-C8C5B4770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2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46FF42-9EAD-356C-AD9A-6C905499EF9B}"/>
              </a:ext>
            </a:extLst>
          </p:cNvPr>
          <p:cNvSpPr txBox="1"/>
          <p:nvPr/>
        </p:nvSpPr>
        <p:spPr>
          <a:xfrm>
            <a:off x="2441051" y="4070835"/>
            <a:ext cx="671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R. Saikumar					V. SATISH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Reg No:321228820101			Assistant Professor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5780C-444F-1155-E6B9-83929C98BED7}"/>
              </a:ext>
            </a:extLst>
          </p:cNvPr>
          <p:cNvSpPr/>
          <p:nvPr/>
        </p:nvSpPr>
        <p:spPr>
          <a:xfrm>
            <a:off x="2360842" y="2380119"/>
            <a:ext cx="74703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CUSTOMIZED ONLINE 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EXAMINATION SYSTEM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1D97A-F7E7-FF88-1036-6C314F92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5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7F872-DB00-1B2F-CA09-9F3212067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28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A8C0F-EC34-FAC2-BF04-7AF675BAD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EB713-7E03-E5B4-DE01-C112F80AE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5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D479B-AB60-9E02-4419-0247D2E8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003"/>
            <a:ext cx="12192000" cy="71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0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ACDD07-BFDC-E3A4-60CA-BB44BC051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906" y="-506896"/>
            <a:ext cx="12192000" cy="78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F7E8F9-BFD5-4E1C-9703-C0D0B436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8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D307B8-C592-EB89-E809-21DCE1670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 b="6785"/>
          <a:stretch/>
        </p:blipFill>
        <p:spPr>
          <a:xfrm>
            <a:off x="0" y="0"/>
            <a:ext cx="12192000" cy="67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85489-4940-1E50-7024-0C99C210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b="5507"/>
          <a:stretch/>
        </p:blipFill>
        <p:spPr>
          <a:xfrm>
            <a:off x="0" y="0"/>
            <a:ext cx="12192000" cy="69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8FDB26-F8D7-BF5E-81A4-9AAC73F55363}"/>
              </a:ext>
            </a:extLst>
          </p:cNvPr>
          <p:cNvSpPr/>
          <p:nvPr/>
        </p:nvSpPr>
        <p:spPr>
          <a:xfrm>
            <a:off x="3291840" y="163317"/>
            <a:ext cx="46833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kern="1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D0FBC7-5346-5711-56B6-EF7854B1A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8488680" cy="33800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COES is a Web Application to conduct exams ( Mcq , Voice,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Fill-In-The-Blanks) within seconds in  Customized Time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limit and Give the Result immediately to Mail.</a:t>
            </a:r>
          </a:p>
        </p:txBody>
      </p:sp>
    </p:spTree>
    <p:extLst>
      <p:ext uri="{BB962C8B-B14F-4D97-AF65-F5344CB8AC3E}">
        <p14:creationId xmlns:p14="http://schemas.microsoft.com/office/powerpoint/2010/main" val="400534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AED85C-C5AD-0FF6-6BDD-806707A02262}"/>
              </a:ext>
            </a:extLst>
          </p:cNvPr>
          <p:cNvSpPr/>
          <p:nvPr/>
        </p:nvSpPr>
        <p:spPr>
          <a:xfrm>
            <a:off x="1900362" y="107658"/>
            <a:ext cx="8372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</a:rPr>
              <a:t>Problem  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statement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307E97-F1D8-AE8D-E7C0-A8EEDCF15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076" y="1963972"/>
            <a:ext cx="11815638" cy="460380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Suppose If we want to Prepare Our Students for a Job interview or Competitive Exam but, we need search some website related to that Exam or Job.</a:t>
            </a: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So, Try to analyze how much effort we keep on just searching for website needed for just 1 hour and 45 minutes. </a:t>
            </a: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Some times we may be feel system is overloaded because that is competitive exam most of people will prepare.</a:t>
            </a: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So we have less chance to prepare our students to get good score.</a:t>
            </a: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The what is the solution for this. 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8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46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BBB783-C60B-C8D1-6C00-94A157AAE09F}"/>
              </a:ext>
            </a:extLst>
          </p:cNvPr>
          <p:cNvSpPr/>
          <p:nvPr/>
        </p:nvSpPr>
        <p:spPr>
          <a:xfrm>
            <a:off x="1900362" y="107658"/>
            <a:ext cx="8372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</a:rPr>
              <a:t>Existing system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5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BBB783-C60B-C8D1-6C00-94A157AAE09F}"/>
              </a:ext>
            </a:extLst>
          </p:cNvPr>
          <p:cNvSpPr/>
          <p:nvPr/>
        </p:nvSpPr>
        <p:spPr>
          <a:xfrm>
            <a:off x="1900362" y="107658"/>
            <a:ext cx="8372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</a:rPr>
              <a:t>Existing system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2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8FDB26-F8D7-BF5E-81A4-9AAC73F55363}"/>
              </a:ext>
            </a:extLst>
          </p:cNvPr>
          <p:cNvSpPr/>
          <p:nvPr/>
        </p:nvSpPr>
        <p:spPr>
          <a:xfrm>
            <a:off x="1644315" y="191189"/>
            <a:ext cx="89033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Proposed system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D0FBC7-5346-5711-56B6-EF7854B1A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173079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There are three Kind of users in our Application.</a:t>
            </a:r>
          </a:p>
          <a:p>
            <a:pPr marL="0" indent="0">
              <a:buNone/>
            </a:pPr>
            <a:endParaRPr lang="en-IN" sz="24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ADMIN: Power remove the Users and Tutor credentials and can 		      prepare  and test the exams.</a:t>
            </a:r>
          </a:p>
          <a:p>
            <a:pPr marL="0" indent="0">
              <a:buNone/>
            </a:pPr>
            <a:endParaRPr lang="en-IN" sz="24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TUTORS: Power to Make Exams for the users.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USERS: Only can write exams and view results.</a:t>
            </a:r>
          </a:p>
        </p:txBody>
      </p:sp>
    </p:spTree>
    <p:extLst>
      <p:ext uri="{BB962C8B-B14F-4D97-AF65-F5344CB8AC3E}">
        <p14:creationId xmlns:p14="http://schemas.microsoft.com/office/powerpoint/2010/main" val="31471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nched almond ( #ffebcd ) - plain background image">
            <a:extLst>
              <a:ext uri="{FF2B5EF4-FFF2-40B4-BE49-F238E27FC236}">
                <a16:creationId xmlns:a16="http://schemas.microsoft.com/office/drawing/2014/main" id="{D0EB0BEF-976C-F966-B337-4838470C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BCCEB-B814-463B-A498-58B352F9B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649" cy="1086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D76A3-264C-7CAD-4C3D-AE471BC63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42" y="0"/>
            <a:ext cx="6680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</TotalTime>
  <Words>377</Words>
  <Application>Microsoft Office PowerPoint</Application>
  <PresentationFormat>Widescreen</PresentationFormat>
  <Paragraphs>148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Algerian</vt:lpstr>
      <vt:lpstr>Arial</vt:lpstr>
      <vt:lpstr>Bahnschrift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saikumar rokkam</dc:creator>
  <cp:lastModifiedBy>saikumar rokkam</cp:lastModifiedBy>
  <cp:revision>14</cp:revision>
  <dcterms:created xsi:type="dcterms:W3CDTF">2023-06-20T13:22:54Z</dcterms:created>
  <dcterms:modified xsi:type="dcterms:W3CDTF">2023-06-20T16:04:23Z</dcterms:modified>
</cp:coreProperties>
</file>